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6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3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43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9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7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1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5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0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288AB-9523-4894-857C-3B5F08FFDB3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97DAA-9C4F-4717-8452-6D14CCC93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5F6C-099D-0B95-6C14-AFEA0E96D8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Printed Parts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B4C44-B5C3-47C9-8EF3-3728882AD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Summer 2024</a:t>
            </a:r>
          </a:p>
        </p:txBody>
      </p:sp>
    </p:spTree>
    <p:extLst>
      <p:ext uri="{BB962C8B-B14F-4D97-AF65-F5344CB8AC3E}">
        <p14:creationId xmlns:p14="http://schemas.microsoft.com/office/powerpoint/2010/main" val="12312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ADB1-5624-3F52-2947-7D3FA19E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4228"/>
            <a:ext cx="7886700" cy="994172"/>
          </a:xfrm>
        </p:spPr>
        <p:txBody>
          <a:bodyPr/>
          <a:lstStyle/>
          <a:p>
            <a:r>
              <a:rPr lang="en-US" dirty="0"/>
              <a:t>Full Set of Parts</a:t>
            </a:r>
          </a:p>
        </p:txBody>
      </p:sp>
      <p:pic>
        <p:nvPicPr>
          <p:cNvPr id="5" name="Picture 4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F6C223B6-B502-236B-ABBF-492B7BEB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67" y="1633305"/>
            <a:ext cx="6873067" cy="3955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13E1F-AB6C-AB6C-D41C-31173F1B2F39}"/>
              </a:ext>
            </a:extLst>
          </p:cNvPr>
          <p:cNvSpPr txBox="1"/>
          <p:nvPr/>
        </p:nvSpPr>
        <p:spPr>
          <a:xfrm rot="16200000">
            <a:off x="786846" y="3199204"/>
            <a:ext cx="218289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350" dirty="0"/>
          </a:p>
          <a:p>
            <a:r>
              <a:rPr lang="en-US" sz="1350" dirty="0"/>
              <a:t>front-panel-edge-</a:t>
            </a:r>
            <a:r>
              <a:rPr lang="en-US" sz="1350" dirty="0" err="1"/>
              <a:t>bracket.STL</a:t>
            </a:r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AEF98-465B-106E-D421-39609A2D2225}"/>
              </a:ext>
            </a:extLst>
          </p:cNvPr>
          <p:cNvSpPr txBox="1"/>
          <p:nvPr/>
        </p:nvSpPr>
        <p:spPr>
          <a:xfrm rot="16200000">
            <a:off x="2366923" y="3776045"/>
            <a:ext cx="259721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front-panel-center-</a:t>
            </a:r>
            <a:r>
              <a:rPr lang="en-US" sz="1350" dirty="0" err="1"/>
              <a:t>bracket.STL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98DF1-606E-9A1B-AF1A-162F9476F92D}"/>
              </a:ext>
            </a:extLst>
          </p:cNvPr>
          <p:cNvSpPr txBox="1"/>
          <p:nvPr/>
        </p:nvSpPr>
        <p:spPr>
          <a:xfrm>
            <a:off x="4401559" y="2691106"/>
            <a:ext cx="17940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arduino-bracket.STL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54C7F-C821-4C76-385E-0ACDB429402F}"/>
              </a:ext>
            </a:extLst>
          </p:cNvPr>
          <p:cNvSpPr txBox="1"/>
          <p:nvPr/>
        </p:nvSpPr>
        <p:spPr>
          <a:xfrm>
            <a:off x="6373381" y="2968105"/>
            <a:ext cx="18067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HV-DCDC-</a:t>
            </a:r>
            <a:r>
              <a:rPr lang="en-US" sz="1350" dirty="0" err="1"/>
              <a:t>bracket.STL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3055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E772-D678-4A1C-23EC-68811085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times and filament masses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8DF47-6BD5-EA01-AB3F-6E098372AD8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2226469"/>
            <a:ext cx="7886700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arduino-bracket.STL: 4 grams, 18 minutes, print 1</a:t>
            </a:r>
          </a:p>
          <a:p>
            <a:r>
              <a:rPr lang="en-US" dirty="0"/>
              <a:t>HV-DCDC-</a:t>
            </a:r>
            <a:r>
              <a:rPr lang="en-US" dirty="0" err="1"/>
              <a:t>bracket.STL</a:t>
            </a:r>
            <a:r>
              <a:rPr lang="en-US" dirty="0"/>
              <a:t>: 4 grams, 14 minutes, print 1</a:t>
            </a:r>
          </a:p>
          <a:p>
            <a:r>
              <a:rPr lang="en-US" dirty="0"/>
              <a:t>front-panel-center-</a:t>
            </a:r>
            <a:r>
              <a:rPr lang="en-US" dirty="0" err="1"/>
              <a:t>bracket.STL</a:t>
            </a:r>
            <a:r>
              <a:rPr lang="en-US" dirty="0"/>
              <a:t>: 1 gram/each, 7 minutes/each, print 2</a:t>
            </a:r>
          </a:p>
          <a:p>
            <a:r>
              <a:rPr lang="en-US" dirty="0"/>
              <a:t>front-panel-edge-</a:t>
            </a:r>
            <a:r>
              <a:rPr lang="en-US" dirty="0" err="1"/>
              <a:t>bracket.STL</a:t>
            </a:r>
            <a:r>
              <a:rPr lang="en-US" dirty="0"/>
              <a:t>: 4 grams/each 14 minutes/each, print 2</a:t>
            </a:r>
          </a:p>
          <a:p>
            <a:r>
              <a:rPr lang="en-US" dirty="0"/>
              <a:t>Total filament mass: 18 g</a:t>
            </a:r>
          </a:p>
          <a:p>
            <a:r>
              <a:rPr lang="en-US" dirty="0"/>
              <a:t>Total print time:  77 minutes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7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7122-0454-FDB9-B873-659D0B78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55FDAF4B-D3AB-0B72-7E4F-4846CE8F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1" y="1253765"/>
            <a:ext cx="3772278" cy="50292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455A7F71-608A-8CCB-A8C8-EC98C619E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33" y="2590793"/>
            <a:ext cx="2878170" cy="3837175"/>
          </a:xfrm>
          <a:prstGeom prst="rect">
            <a:avLst/>
          </a:prstGeom>
        </p:spPr>
      </p:pic>
      <p:pic>
        <p:nvPicPr>
          <p:cNvPr id="13" name="Picture 12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6A207328-21DC-40DD-8BE2-8BCA17AA9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98" y="250536"/>
            <a:ext cx="2160446" cy="28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0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796E-7FEF-9986-7894-3216B716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4-40 Thread Inserts</a:t>
            </a:r>
          </a:p>
        </p:txBody>
      </p:sp>
      <p:pic>
        <p:nvPicPr>
          <p:cNvPr id="5" name="Picture 4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596B92A7-1FE9-1B22-48C6-E69B70AFE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71" y="1931945"/>
            <a:ext cx="4378079" cy="3569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C34F39-EE03-F964-FA96-F05D1DB72B13}"/>
              </a:ext>
            </a:extLst>
          </p:cNvPr>
          <p:cNvSpPr txBox="1"/>
          <p:nvPr/>
        </p:nvSpPr>
        <p:spPr>
          <a:xfrm>
            <a:off x="2587658" y="5608359"/>
            <a:ext cx="34874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Insert with soldering iron, in a press </a:t>
            </a:r>
            <a:r>
              <a:rPr lang="en-US" sz="1350"/>
              <a:t>if available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5040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736</TotalTime>
  <Words>109</Words>
  <Application>Microsoft Office PowerPoint</Application>
  <PresentationFormat>On-screen Show (4:3)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3D Printed Parts</vt:lpstr>
      <vt:lpstr>Full Set of Parts</vt:lpstr>
      <vt:lpstr>Print times and filament masses</vt:lpstr>
      <vt:lpstr>PowerPoint Presentation</vt:lpstr>
      <vt:lpstr>4-40 Thread Inserts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Printed Parts Build</dc:title>
  <dc:creator>Spietz, Lafe F. (Fed)</dc:creator>
  <cp:lastModifiedBy>Spietz, Lafe F. (Fed)</cp:lastModifiedBy>
  <cp:revision>11</cp:revision>
  <dcterms:created xsi:type="dcterms:W3CDTF">2024-08-09T01:38:47Z</dcterms:created>
  <dcterms:modified xsi:type="dcterms:W3CDTF">2024-08-15T01:48:15Z</dcterms:modified>
</cp:coreProperties>
</file>